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8" r:id="rId4"/>
    <p:sldId id="260" r:id="rId5"/>
    <p:sldId id="261" r:id="rId6"/>
    <p:sldId id="263" r:id="rId7"/>
    <p:sldId id="264" r:id="rId8"/>
    <p:sldId id="262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D8D6B4-1540-4242-A14E-AE012042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1E452BA-4227-463D-8B50-ED528E6430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509354-7314-4790-A76A-5C9CF9B0A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515FEA-89B2-45CF-AFD7-3CCA7FDFD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BE66529-F569-4CA5-BCFE-9D8DAB384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36237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9D0FF7-0848-45E1-B1B5-B45756891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D61320C-CBDB-483A-BBC2-7751B2D244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5882C64-C9D0-48E7-AA1F-C2755CA12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3FF081-8538-4350-A6A2-A35206248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D89798-B76B-4287-BE55-10365A23B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00495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DAE2690-F1BD-43A0-8F7A-1C3CB2B193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B6325CE-15DA-472E-8DD5-8D1472B96C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36501F-D2CB-4B32-AF40-EB20DE4F7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C5F09F-AE01-48AC-BF47-E3BF9BA2B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63AC6D-F595-4A19-9391-81E12A9E6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49933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06FD57-C4D7-4168-BA3F-1A04113BA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EF69F22-2EA1-4E0B-96CB-9F07101AE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8C4205-9B6B-4E0D-895D-E5D2240B6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88D7892-8D3B-4DA4-9E45-A2318CC16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555B3E4-FCF6-4020-B5E9-2B1F02641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0180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AE1C03-8770-4D84-9370-FA0B5A7D0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C3D4A08-2BC3-45DF-8772-68079E03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5F049C-690C-406C-AF25-99108E6D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382CFA-9BB0-43BF-9540-E91962A4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F94D78-4E32-4598-9FE8-D6CC13533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1730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D3CE83-00C6-42DA-B9FD-AAA616B94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3D91E8-A19B-4861-B839-A4BA3C6F5C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E1FB902-3826-44E0-9214-22B5E1CB88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7C7AD8F-3B16-4B3F-B646-E7592DBFC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DEB16F-4E32-4371-AECA-387036F7A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5887B7D-BC30-476C-BFCF-1EDBA9F84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49484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E8AC6A-2B74-473E-B30C-7BDD1B865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28BDB2-2071-4F38-9307-8C3BF4970E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F6FBFAB-A254-4BC3-9067-E1490C2FA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5991AF1-B412-4A95-93E4-94441E8FF6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6A603E2-C11C-464D-BDB7-4E28A7889D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F364320-8F52-461B-96D3-B9A9C5869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DD51644-D18C-4FE8-BB6B-919E5E048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3EFAEF3-C6F6-47A9-B495-E6FE2EE2E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37945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BCF6C9-0147-4854-96B8-A945D2FBA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B31568C-5F79-4320-BBCF-DED6984D2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FCF69B-8A31-4A11-9456-AD66E52E1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BF714BC-31C2-4B12-8384-E2900F987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71779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3FAE4A-C411-492D-A181-37D8CD1B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32E1733-C6AF-4F34-AEAE-F959F8803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D91108F-81E6-44DD-A70F-50B6E48A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11789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64E13C-EEFA-412E-972A-19466F1B1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1FAF5C-CEAD-4A2F-BA77-13D522099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11C851A-8781-4946-ADE0-9A4A29555A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0416FA-45E1-4F2C-BD56-1A6BD37DC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4C4A300-D00A-4A3C-8CEA-0B9249D2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FB46B94-D29E-4296-A925-FAF612D5A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32975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0A5D62-4B8F-4F9C-82B7-2C3FE6C91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6D81EC5-20BF-4C75-9776-3A011FCD9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969421-B334-4D6C-B1B2-289334EF56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0E1F268-080A-43AE-B02A-0D4D05381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566A8F7-080C-4C36-92BF-907F931AE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96E3BCF-24C1-4387-BFC4-85848732D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35930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23D18CC-FFB2-403D-B27E-94DB3D728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7A7005-6BD4-4DED-9FBF-C22D132689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80721E-D19C-4B71-88AE-B5B809178F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3D65AF-4EDD-4161-842D-D80EE4831368}" type="datetimeFigureOut">
              <a:rPr lang="de-AT" smtClean="0"/>
              <a:t>09.11.2020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6EB4E0-4A46-4E0D-8713-E45F00EEB5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5BED79-A2A5-4359-9FA5-CB3A460DA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86115-B7E3-41FC-949A-8D87A615EDE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9571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8472F8DD-1650-438F-AF7F-435171B0E8F3}"/>
              </a:ext>
            </a:extLst>
          </p:cNvPr>
          <p:cNvSpPr txBox="1"/>
          <p:nvPr/>
        </p:nvSpPr>
        <p:spPr>
          <a:xfrm>
            <a:off x="7464614" y="1783959"/>
            <a:ext cx="4087306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dirty="0">
                <a:latin typeface="+mj-lt"/>
                <a:ea typeface="+mj-ea"/>
                <a:cs typeface="+mj-cs"/>
              </a:rPr>
              <a:t>Was </a:t>
            </a:r>
            <a:r>
              <a:rPr lang="en-US" sz="4600" dirty="0" err="1">
                <a:latin typeface="+mj-lt"/>
                <a:ea typeface="+mj-ea"/>
                <a:cs typeface="+mj-cs"/>
              </a:rPr>
              <a:t>wurde</a:t>
            </a:r>
            <a:r>
              <a:rPr lang="en-US" sz="4600" dirty="0">
                <a:latin typeface="+mj-lt"/>
                <a:ea typeface="+mj-ea"/>
                <a:cs typeface="+mj-cs"/>
              </a:rPr>
              <a:t> </a:t>
            </a:r>
            <a:r>
              <a:rPr lang="en-US" sz="4600" dirty="0" err="1">
                <a:latin typeface="+mj-lt"/>
                <a:ea typeface="+mj-ea"/>
                <a:cs typeface="+mj-cs"/>
              </a:rPr>
              <a:t>eigentlich</a:t>
            </a:r>
            <a:r>
              <a:rPr lang="en-US" sz="4600" dirty="0">
                <a:latin typeface="+mj-lt"/>
                <a:ea typeface="+mj-ea"/>
                <a:cs typeface="+mj-cs"/>
              </a:rPr>
              <a:t> </a:t>
            </a:r>
            <a:r>
              <a:rPr lang="en-US" sz="4600" dirty="0" err="1">
                <a:latin typeface="+mj-lt"/>
                <a:ea typeface="+mj-ea"/>
                <a:cs typeface="+mj-cs"/>
              </a:rPr>
              <a:t>aus</a:t>
            </a:r>
            <a:r>
              <a:rPr lang="en-US" sz="4600" dirty="0">
                <a:latin typeface="+mj-lt"/>
                <a:ea typeface="+mj-ea"/>
                <a:cs typeface="+mj-cs"/>
              </a:rPr>
              <a:t>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dirty="0">
                <a:latin typeface="+mj-lt"/>
                <a:ea typeface="+mj-ea"/>
                <a:cs typeface="+mj-cs"/>
              </a:rPr>
              <a:t>Ludwig van Beethoven?</a:t>
            </a:r>
          </a:p>
        </p:txBody>
      </p:sp>
      <p:sp>
        <p:nvSpPr>
          <p:cNvPr id="22" name="Freeform: Shape 13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Grafik 8" descr="Ein Bild, das Person, Gesicht, haltend, Frau enthält.&#10;&#10;Automatisch generierte Beschreibung">
            <a:extLst>
              <a:ext uri="{FF2B5EF4-FFF2-40B4-BE49-F238E27FC236}">
                <a16:creationId xmlns:a16="http://schemas.microsoft.com/office/drawing/2014/main" id="{9F44D9E3-820D-49FE-B800-7C76FDE15A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5" b="21184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4" name="Freude schöner götterfunke_Trim">
            <a:hlinkClick r:id="" action="ppaction://media"/>
            <a:extLst>
              <a:ext uri="{FF2B5EF4-FFF2-40B4-BE49-F238E27FC236}">
                <a16:creationId xmlns:a16="http://schemas.microsoft.com/office/drawing/2014/main" id="{443A54D1-BE3D-4C4B-A4E7-465F90AB37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075" y="9207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51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Karte enthält.&#10;&#10;Automatisch generierte Beschreibung">
            <a:extLst>
              <a:ext uri="{FF2B5EF4-FFF2-40B4-BE49-F238E27FC236}">
                <a16:creationId xmlns:a16="http://schemas.microsoft.com/office/drawing/2014/main" id="{D0D21A5F-D83C-4A1C-8B52-F8570D2F5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915" y="627092"/>
            <a:ext cx="4201886" cy="5873916"/>
          </a:xfrm>
          <a:prstGeom prst="rect">
            <a:avLst/>
          </a:prstGeom>
        </p:spPr>
      </p:pic>
      <p:pic>
        <p:nvPicPr>
          <p:cNvPr id="5" name="Grafik 4" descr="Ein Bild, das Bank, sitzend, Buch, Foto enthält.&#10;&#10;Automatisch generierte Beschreibung">
            <a:extLst>
              <a:ext uri="{FF2B5EF4-FFF2-40B4-BE49-F238E27FC236}">
                <a16:creationId xmlns:a16="http://schemas.microsoft.com/office/drawing/2014/main" id="{DA7FFFFD-6DD1-4B1A-8FF2-EF20E0E9C8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017" y="109602"/>
            <a:ext cx="4474068" cy="641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459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Buch, Person, Frau enthält.&#10;&#10;Automatisch generierte Beschreibung">
            <a:extLst>
              <a:ext uri="{FF2B5EF4-FFF2-40B4-BE49-F238E27FC236}">
                <a16:creationId xmlns:a16="http://schemas.microsoft.com/office/drawing/2014/main" id="{B0EB170F-41F2-42F7-BC66-BD7D46FEE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471" y="486371"/>
            <a:ext cx="3607265" cy="5571067"/>
          </a:xfrm>
          <a:prstGeom prst="rect">
            <a:avLst/>
          </a:prstGeom>
        </p:spPr>
      </p:pic>
      <p:pic>
        <p:nvPicPr>
          <p:cNvPr id="5" name="Grafik 4" descr="Ein Bild, das Hemd enthält.&#10;&#10;Automatisch generierte Beschreibung">
            <a:extLst>
              <a:ext uri="{FF2B5EF4-FFF2-40B4-BE49-F238E27FC236}">
                <a16:creationId xmlns:a16="http://schemas.microsoft.com/office/drawing/2014/main" id="{B9386F35-146B-460E-BCA3-2D1C0884C0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7082" y="982078"/>
            <a:ext cx="5685351" cy="50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154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ragen, sitzend, Tisch, Hut enthält.&#10;&#10;Automatisch generierte Beschreibung">
            <a:extLst>
              <a:ext uri="{FF2B5EF4-FFF2-40B4-BE49-F238E27FC236}">
                <a16:creationId xmlns:a16="http://schemas.microsoft.com/office/drawing/2014/main" id="{457BE778-8770-40F0-964E-54C7F28A9F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323" y="296255"/>
            <a:ext cx="4421483" cy="6265489"/>
          </a:xfrm>
          <a:prstGeom prst="rect">
            <a:avLst/>
          </a:prstGeom>
        </p:spPr>
      </p:pic>
      <p:pic>
        <p:nvPicPr>
          <p:cNvPr id="5" name="Grafik 4" descr="Ein Bild, das Skifahren, Kuchen, Mann, Tisch enthält.&#10;&#10;Automatisch generierte Beschreibung">
            <a:extLst>
              <a:ext uri="{FF2B5EF4-FFF2-40B4-BE49-F238E27FC236}">
                <a16:creationId xmlns:a16="http://schemas.microsoft.com/office/drawing/2014/main" id="{E9DA370B-6827-4EDA-8E7F-E186498502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503" y="448863"/>
            <a:ext cx="4288956" cy="611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586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Buch, Foto, sitzend enthält.&#10;&#10;Automatisch generierte Beschreibung">
            <a:extLst>
              <a:ext uri="{FF2B5EF4-FFF2-40B4-BE49-F238E27FC236}">
                <a16:creationId xmlns:a16="http://schemas.microsoft.com/office/drawing/2014/main" id="{0A17031A-3D59-40A7-8130-02FE274C9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99" y="548402"/>
            <a:ext cx="4012261" cy="576119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E75163F-F14C-4A47-A350-43FD0850B4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523" y="644680"/>
            <a:ext cx="3900780" cy="556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521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052D39C-ACA2-4C9B-ADD8-DAF7DF528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290" y="548013"/>
            <a:ext cx="4065889" cy="5761973"/>
          </a:xfrm>
          <a:prstGeom prst="rect">
            <a:avLst/>
          </a:prstGeom>
        </p:spPr>
      </p:pic>
      <p:pic>
        <p:nvPicPr>
          <p:cNvPr id="5" name="Grafik 4" descr="Ein Bild, das Hemd enthält.&#10;&#10;Automatisch generierte Beschreibung">
            <a:extLst>
              <a:ext uri="{FF2B5EF4-FFF2-40B4-BE49-F238E27FC236}">
                <a16:creationId xmlns:a16="http://schemas.microsoft.com/office/drawing/2014/main" id="{7781F0EC-8281-43ED-AF90-EBBA28A12D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283" y="449371"/>
            <a:ext cx="4205964" cy="595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29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Buch, Mann, Foto enthält.&#10;&#10;Automatisch generierte Beschreibung">
            <a:extLst>
              <a:ext uri="{FF2B5EF4-FFF2-40B4-BE49-F238E27FC236}">
                <a16:creationId xmlns:a16="http://schemas.microsoft.com/office/drawing/2014/main" id="{8D968F1F-FC37-49C0-86EA-7053CC4B7A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449" y="209271"/>
            <a:ext cx="9259102" cy="643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795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5198E1BA-1132-41E1-BA3B-10F75F4A6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47" y="469726"/>
            <a:ext cx="4136672" cy="5918548"/>
          </a:xfrm>
          <a:prstGeom prst="rect">
            <a:avLst/>
          </a:prstGeom>
        </p:spPr>
      </p:pic>
      <p:pic>
        <p:nvPicPr>
          <p:cNvPr id="5" name="Grafik 4" descr="Ein Bild, das Kuchen, Foto, Tisch, Stück enthält.&#10;&#10;Automatisch generierte Beschreibung">
            <a:extLst>
              <a:ext uri="{FF2B5EF4-FFF2-40B4-BE49-F238E27FC236}">
                <a16:creationId xmlns:a16="http://schemas.microsoft.com/office/drawing/2014/main" id="{610492B5-F117-4C4C-A238-872E7B09C9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283" y="469726"/>
            <a:ext cx="4259464" cy="607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86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3000">
        <p:wipe/>
      </p:transition>
    </mc:Choice>
    <mc:Fallback>
      <p:transition spd="slow" advClick="0" advTm="3000">
        <p:wip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Breitbild</PresentationFormat>
  <Paragraphs>2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Ulrike Sailer</dc:creator>
  <cp:lastModifiedBy>Ulrike Sailer</cp:lastModifiedBy>
  <cp:revision>3</cp:revision>
  <dcterms:created xsi:type="dcterms:W3CDTF">2020-11-08T20:38:11Z</dcterms:created>
  <dcterms:modified xsi:type="dcterms:W3CDTF">2020-11-09T20:51:19Z</dcterms:modified>
</cp:coreProperties>
</file>

<file path=docProps/thumbnail.jpeg>
</file>